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28" r:id="rId2"/>
  </p:sldMasterIdLst>
  <p:sldIdLst>
    <p:sldId id="260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BD81AC-60A0-4240-9511-3A5382E84CB4}" v="178" dt="2023-03-13T10:35:40.218"/>
    <p1510:client id="{85292A42-BE71-49E7-A901-2FB10D2476EA}" v="41" dt="2023-03-13T12:03:27.082"/>
    <p1510:client id="{9B366781-CF45-4F02-BC20-7E8ED24DAF6B}" v="158" dt="2023-03-13T11:39:10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viewProps" Target="viewProps.xml" Id="rId8" /><Relationship Type="http://schemas.openxmlformats.org/officeDocument/2006/relationships/slide" Target="slides/slide1.xml" Id="rId3" /><Relationship Type="http://schemas.openxmlformats.org/officeDocument/2006/relationships/presProps" Target="presProps.xml" Id="rId7" /><Relationship Type="http://schemas.microsoft.com/office/2015/10/relationships/revisionInfo" Target="revisionInfo.xml" Id="rId12" /><Relationship Type="http://schemas.openxmlformats.org/officeDocument/2006/relationships/slideMaster" Target="slideMasters/slideMaster2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tableStyles" Target="tableStyles.xml" Id="rId10" /><Relationship Type="http://schemas.openxmlformats.org/officeDocument/2006/relationships/slide" Target="slides/slide2.xml" Id="rId4" /><Relationship Type="http://schemas.openxmlformats.org/officeDocument/2006/relationships/theme" Target="theme/theme1.xml" Id="rId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8937-33F5-40DC-905A-794A3B762805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417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265A-6FF4-4909-853B-95CE51A04948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49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7064-C60A-4377-BB60-3195F5C70A8D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063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9D56-5EF2-43F0-9910-047340DE8C50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06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9A368-C86D-44AD-915B-6DBBD34D9823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010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5D1-1939-48D6-83C5-ADBB4CA23492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69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9618-90C7-46C4-9E0A-E08E6D7B4A14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377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90F1-3D87-4E70-AEE7-ADD836E8868B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86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65CBD-095F-43E7-B522-104A2E05F46A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14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4708A-4981-48CA-873F-1F2D6F5585B0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32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FCFA-0C9C-453F-B646-DA221A810B0A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5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B3675-283A-437F-A864-02F3AB891CC3}" type="datetime1">
              <a:rPr lang="en-GB" smtClean="0"/>
              <a:pPr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01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ecochurch.org/map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yworkforyou.com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ftf.org.uk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CBB5-3B74-5209-E11B-6AE0FC44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cs typeface="Calibri"/>
              </a:rPr>
              <a:t>Look for Allies</a:t>
            </a:r>
            <a:endParaRPr lang="en-GB" sz="5400" b="1"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53982-F55D-29E9-060A-53E6029A2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4000" dirty="0">
              <a:ea typeface="+mn-lt"/>
              <a:cs typeface="+mn-lt"/>
            </a:endParaRPr>
          </a:p>
          <a:p>
            <a:r>
              <a:rPr lang="en-GB" sz="4000" dirty="0">
                <a:ea typeface="+mn-lt"/>
                <a:cs typeface="+mn-lt"/>
              </a:rPr>
              <a:t>Community and Global Engagement</a:t>
            </a:r>
          </a:p>
          <a:p>
            <a:r>
              <a:rPr lang="en-GB" sz="4000" dirty="0">
                <a:ea typeface="+mn-lt"/>
                <a:cs typeface="+mn-lt"/>
              </a:rPr>
              <a:t>Talk to DECs and PECs</a:t>
            </a:r>
            <a:endParaRPr lang="en-GB" dirty="0"/>
          </a:p>
          <a:p>
            <a:r>
              <a:rPr lang="en-GB" sz="4000" dirty="0">
                <a:ea typeface="+mn-lt"/>
                <a:cs typeface="+mn-lt"/>
              </a:rPr>
              <a:t>Eco Church knows which churches are registered</a:t>
            </a:r>
          </a:p>
          <a:p>
            <a:r>
              <a:rPr lang="en-GB" sz="4000" dirty="0">
                <a:ea typeface="+mn-lt"/>
                <a:cs typeface="+mn-lt"/>
                <a:hlinkClick r:id="rId2"/>
              </a:rPr>
              <a:t>https://app.ecochurch.org/map</a:t>
            </a:r>
            <a:r>
              <a:rPr lang="en-GB" sz="4000" dirty="0">
                <a:ea typeface="+mn-lt"/>
                <a:cs typeface="+mn-lt"/>
              </a:rPr>
              <a:t> </a:t>
            </a:r>
            <a:endParaRPr lang="en-GB" sz="4000">
              <a:cs typeface="Calibri"/>
            </a:endParaRPr>
          </a:p>
          <a:p>
            <a:r>
              <a:rPr lang="en-GB" sz="4000" dirty="0">
                <a:cs typeface="Calibri"/>
              </a:rPr>
              <a:t>Motion from PCC via deanery to diocesan synod</a:t>
            </a:r>
          </a:p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1B722-E2A7-DD6A-8EE3-48F9E195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dirty="0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55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/>
              <a:t>How to meet an MP</a:t>
            </a:r>
            <a:r>
              <a:rPr lang="en-GB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sz="4000" dirty="0"/>
              <a:t>Research what they are like 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Use website: </a:t>
            </a:r>
            <a:r>
              <a:rPr lang="en-GB" sz="4000" dirty="0">
                <a:hlinkClick r:id="rId2"/>
              </a:rPr>
              <a:t>https://www.theyworkforyou.com/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Find supporters to come with you</a:t>
            </a:r>
            <a:endParaRPr lang="en-GB" sz="4000">
              <a:cs typeface="Calibri"/>
            </a:endParaRPr>
          </a:p>
          <a:p>
            <a:r>
              <a:rPr lang="en-GB" sz="4000" dirty="0"/>
              <a:t>Ask for date – House of Commons, SW1A 1AA </a:t>
            </a:r>
            <a:endParaRPr lang="en-GB" sz="4000">
              <a:cs typeface="Calibri"/>
            </a:endParaRPr>
          </a:p>
          <a:p>
            <a:r>
              <a:rPr lang="en-GB" sz="4000" dirty="0"/>
              <a:t>Agree what to ask (who speaks/chairs)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Either Zoom or in person.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Will they see you again?</a:t>
            </a:r>
            <a:endParaRPr lang="en-GB" sz="40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69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/>
              <a:t>Extra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sz="4000" dirty="0"/>
              <a:t>Taking Action like this is an integral part of Eco Church.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Ask BACA  for support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Or contact Hope for the Future: </a:t>
            </a:r>
            <a:r>
              <a:rPr lang="en-GB" sz="4000" dirty="0">
                <a:hlinkClick r:id="rId2"/>
              </a:rPr>
              <a:t>https://www.hftf.org.uk/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Duty bound to help our link dioceses of Malawi &amp; Bolivia</a:t>
            </a:r>
            <a:endParaRPr lang="en-GB" sz="4000" dirty="0">
              <a:cs typeface="Calibri"/>
            </a:endParaRPr>
          </a:p>
          <a:p>
            <a:r>
              <a:rPr lang="en-GB" sz="4000" dirty="0">
                <a:cs typeface="Calibri"/>
              </a:rPr>
              <a:t>Material from Christian Aid on Climate Justice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dirty="0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100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E059-F64E-6A0A-DC47-23837C93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cs typeface="Calibri"/>
              </a:rPr>
              <a:t>Letters and Petitions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E11EA-2E99-9475-0CFC-407528C48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4000" dirty="0">
                <a:cs typeface="Calibri"/>
              </a:rPr>
              <a:t>Introduction during service</a:t>
            </a:r>
          </a:p>
          <a:p>
            <a:r>
              <a:rPr lang="en-GB" sz="4000">
                <a:cs typeface="Calibri"/>
              </a:rPr>
              <a:t>Draft Text or petition in landscape format</a:t>
            </a:r>
          </a:p>
          <a:p>
            <a:r>
              <a:rPr lang="en-GB" sz="4000" dirty="0">
                <a:cs typeface="Calibri"/>
              </a:rPr>
              <a:t>Address to send to or send in bulk</a:t>
            </a:r>
          </a:p>
          <a:p>
            <a:r>
              <a:rPr lang="en-GB" sz="4000" dirty="0">
                <a:cs typeface="Calibri"/>
              </a:rPr>
              <a:t>Provide pens and paper and table space</a:t>
            </a:r>
          </a:p>
          <a:p>
            <a:r>
              <a:rPr lang="en-GB" sz="4000" dirty="0">
                <a:cs typeface="Calibri"/>
              </a:rPr>
              <a:t>Guidance Team</a:t>
            </a:r>
          </a:p>
          <a:p>
            <a:r>
              <a:rPr lang="en-GB" sz="4000" dirty="0">
                <a:cs typeface="Calibri"/>
              </a:rPr>
              <a:t>People can send from home.</a:t>
            </a:r>
          </a:p>
          <a:p>
            <a:endParaRPr lang="en-GB" sz="40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BCCCC-5351-FD64-01B9-D9EC8E87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583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Office Theme</vt:lpstr>
      <vt:lpstr>Look for Allies</vt:lpstr>
      <vt:lpstr>How to meet an MP </vt:lpstr>
      <vt:lpstr>Extra Support</vt:lpstr>
      <vt:lpstr>Letters and Petitions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100</cp:revision>
  <dcterms:created xsi:type="dcterms:W3CDTF">2013-07-15T20:26:40Z</dcterms:created>
  <dcterms:modified xsi:type="dcterms:W3CDTF">2023-03-13T12:03:27Z</dcterms:modified>
</cp:coreProperties>
</file>