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28" r:id="rId2"/>
  </p:sldMasterIdLst>
  <p:sldIdLst>
    <p:sldId id="266" r:id="rId3"/>
    <p:sldId id="264" r:id="rId4"/>
    <p:sldId id="262" r:id="rId5"/>
    <p:sldId id="271" r:id="rId6"/>
    <p:sldId id="269" r:id="rId7"/>
    <p:sldId id="268" r:id="rId8"/>
    <p:sldId id="270" r:id="rId9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BD81AC-60A0-4240-9511-3A5382E84CB4}" v="178" dt="2023-03-13T10:35:40.218"/>
    <p1510:client id="{85292A42-BE71-49E7-A901-2FB10D2476EA}" v="41" dt="2023-03-13T12:03:27.082"/>
    <p1510:client id="{9B366781-CF45-4F02-BC20-7E8ED24DAF6B}" v="158" dt="2023-03-13T11:39:10.6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8937-33F5-40DC-905A-794A3B762805}" type="datetime1">
              <a:rPr lang="en-GB" smtClean="0"/>
              <a:pPr/>
              <a:t>17/03/2023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417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265A-6FF4-4909-853B-95CE51A04948}" type="datetime1">
              <a:rPr lang="en-GB" smtClean="0"/>
              <a:pPr/>
              <a:t>17/03/2023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49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7064-C60A-4377-BB60-3195F5C70A8D}" type="datetime1">
              <a:rPr lang="en-GB" smtClean="0"/>
              <a:pPr/>
              <a:t>17/03/2023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063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E9D56-5EF2-43F0-9910-047340DE8C50}" type="datetime1">
              <a:rPr lang="en-GB" smtClean="0"/>
              <a:pPr/>
              <a:t>17/03/2023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206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9A368-C86D-44AD-915B-6DBBD34D9823}" type="datetime1">
              <a:rPr lang="en-GB" smtClean="0"/>
              <a:pPr/>
              <a:t>17/03/2023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010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5D1-1939-48D6-83C5-ADBB4CA23492}" type="datetime1">
              <a:rPr lang="en-GB" smtClean="0"/>
              <a:pPr/>
              <a:t>17/03/2023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169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9618-90C7-46C4-9E0A-E08E6D7B4A14}" type="datetime1">
              <a:rPr lang="en-GB" smtClean="0"/>
              <a:pPr/>
              <a:t>17/03/2023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377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90F1-3D87-4E70-AEE7-ADD836E8868B}" type="datetime1">
              <a:rPr lang="en-GB" smtClean="0"/>
              <a:pPr/>
              <a:t>17/03/2023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086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65CBD-095F-43E7-B522-104A2E05F46A}" type="datetime1">
              <a:rPr lang="en-GB" smtClean="0"/>
              <a:pPr/>
              <a:t>17/03/2023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514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4708A-4981-48CA-873F-1F2D6F5585B0}" type="datetime1">
              <a:rPr lang="en-GB" smtClean="0"/>
              <a:pPr/>
              <a:t>17/03/2023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2320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FCFA-0C9C-453F-B646-DA221A810B0A}" type="datetime1">
              <a:rPr lang="en-GB" smtClean="0"/>
              <a:pPr/>
              <a:t>17/03/2023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558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B3675-283A-437F-A864-02F3AB891CC3}" type="datetime1">
              <a:rPr lang="en-GB" smtClean="0"/>
              <a:pPr/>
              <a:t>17/03/2023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378B4-A24A-41F7-8A51-624FC3B55E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01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997CB-0A1C-A99A-3F02-7BD4BAC996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5400" b="1" dirty="0"/>
              <a:t>Your Eco Church 2023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DD795-E262-30F9-71DD-7CC583DBA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16022"/>
            <a:ext cx="8534400" cy="1922778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rgbClr val="00B050"/>
                </a:solidFill>
              </a:rPr>
              <a:t>Climate Justice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74873-C2C0-E722-767A-47232313B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A2082A-B039-0A47-A62D-A9754AE105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17" y="423494"/>
            <a:ext cx="2602230" cy="14782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998C8B-B2F9-17E9-6A27-D3290B6039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170" y="4762500"/>
            <a:ext cx="2602230" cy="1478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269344-16DD-6A5D-7E0F-A1E62F6C2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670" y="711233"/>
            <a:ext cx="2411730" cy="668020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81458A44-4367-3BA7-CFEF-C12DF3C14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17" y="4762500"/>
            <a:ext cx="2382494" cy="133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82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058E-B6C2-73FE-1400-A2FDF7F6C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Outline of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9CEA5-853B-39FE-1942-BD8952AAC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08310"/>
            <a:ext cx="10972800" cy="4757369"/>
          </a:xfrm>
        </p:spPr>
        <p:txBody>
          <a:bodyPr>
            <a:normAutofit fontScale="25000" lnSpcReduction="20000"/>
          </a:bodyPr>
          <a:lstStyle/>
          <a:p>
            <a:pPr>
              <a:spcBef>
                <a:spcPts val="0"/>
              </a:spcBef>
            </a:pPr>
            <a:r>
              <a:rPr lang="en-GB" sz="14400" dirty="0"/>
              <a:t>Eco Church </a:t>
            </a:r>
            <a:r>
              <a:rPr lang="en-GB" sz="12800" dirty="0"/>
              <a:t>– Community and Global Engagement</a:t>
            </a:r>
            <a:endParaRPr lang="en-GB" dirty="0"/>
          </a:p>
          <a:p>
            <a:pPr>
              <a:spcBef>
                <a:spcPts val="1800"/>
              </a:spcBef>
            </a:pPr>
            <a:r>
              <a:rPr lang="en-GB" sz="14400" dirty="0"/>
              <a:t>Why Climate Justice</a:t>
            </a:r>
          </a:p>
          <a:p>
            <a:pPr>
              <a:spcBef>
                <a:spcPts val="1800"/>
              </a:spcBef>
            </a:pPr>
            <a:r>
              <a:rPr lang="en-GB" sz="14400" dirty="0"/>
              <a:t>What Christian Aid does and one Church’s story</a:t>
            </a:r>
          </a:p>
          <a:p>
            <a:pPr>
              <a:spcBef>
                <a:spcPts val="1800"/>
              </a:spcBef>
            </a:pPr>
            <a:r>
              <a:rPr lang="en-GB" sz="14400" dirty="0"/>
              <a:t>Practical Ideas for Christian Aid Week</a:t>
            </a:r>
          </a:p>
          <a:p>
            <a:pPr>
              <a:spcBef>
                <a:spcPts val="1800"/>
              </a:spcBef>
            </a:pPr>
            <a:r>
              <a:rPr lang="en-GB" sz="14400" dirty="0"/>
              <a:t>Campaigning and lobbying for Climate Justice – St Peter’s </a:t>
            </a:r>
            <a:r>
              <a:rPr lang="en-GB" sz="14400" dirty="0" err="1"/>
              <a:t>Maney</a:t>
            </a:r>
            <a:endParaRPr lang="en-GB" sz="14400" dirty="0"/>
          </a:p>
          <a:p>
            <a:pPr>
              <a:spcBef>
                <a:spcPts val="1800"/>
              </a:spcBef>
            </a:pPr>
            <a:r>
              <a:rPr lang="en-GB" sz="14400" dirty="0"/>
              <a:t>Additional questions and discussion session</a:t>
            </a:r>
          </a:p>
          <a:p>
            <a:pPr>
              <a:spcBef>
                <a:spcPts val="1800"/>
              </a:spcBef>
            </a:pPr>
            <a:endParaRPr lang="en-GB" dirty="0"/>
          </a:p>
          <a:p>
            <a:pPr marL="0" indent="0">
              <a:buNone/>
            </a:pPr>
            <a:r>
              <a:rPr lang="en-GB" dirty="0"/>
              <a:t>	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C88455-A974-B5A9-ADA4-DB9E42109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990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25E51-5D54-DC11-F022-081496A66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101" y="274638"/>
            <a:ext cx="11296299" cy="1143000"/>
          </a:xfrm>
        </p:spPr>
        <p:txBody>
          <a:bodyPr/>
          <a:lstStyle/>
          <a:p>
            <a:r>
              <a:rPr lang="en-GB" dirty="0"/>
              <a:t>Eco Church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6DA9B-1D57-7057-9037-899ABFEF3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42950" indent="-742950">
              <a:buAutoNum type="arabicPeriod"/>
            </a:pPr>
            <a:endParaRPr lang="en-US" sz="3200" dirty="0">
              <a:ea typeface="Calibri" panose="020F0502020204030204"/>
              <a:cs typeface="Calibri" panose="020F0502020204030204"/>
            </a:endParaRPr>
          </a:p>
          <a:p>
            <a:pPr marL="742950" indent="-742950">
              <a:buAutoNum type="arabicPeriod"/>
            </a:pPr>
            <a:r>
              <a:rPr lang="en-US" sz="3600" dirty="0">
                <a:ea typeface="Calibri" panose="020F0502020204030204"/>
                <a:cs typeface="Calibri" panose="020F0502020204030204"/>
              </a:rPr>
              <a:t>Worship &amp; Teaching</a:t>
            </a:r>
            <a:endParaRPr lang="en-US" sz="3600" dirty="0"/>
          </a:p>
          <a:p>
            <a:pPr marL="742950" indent="-742950">
              <a:buAutoNum type="arabicPeriod"/>
            </a:pPr>
            <a:r>
              <a:rPr lang="en-US" sz="3600" dirty="0">
                <a:ea typeface="Calibri" panose="020F0502020204030204"/>
                <a:cs typeface="Calibri" panose="020F0502020204030204"/>
              </a:rPr>
              <a:t>Buildings</a:t>
            </a:r>
          </a:p>
          <a:p>
            <a:pPr marL="742950" indent="-742950">
              <a:buAutoNum type="arabicPeriod"/>
            </a:pPr>
            <a:r>
              <a:rPr lang="en-US" sz="3600" dirty="0">
                <a:ea typeface="Calibri" panose="020F0502020204030204"/>
                <a:cs typeface="Calibri" panose="020F0502020204030204"/>
              </a:rPr>
              <a:t>Land</a:t>
            </a: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en-US" sz="3600" b="1" dirty="0">
                <a:solidFill>
                  <a:srgbClr val="00B050"/>
                </a:solidFill>
              </a:rPr>
              <a:t>Community &amp; 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        Global Engagement</a:t>
            </a:r>
          </a:p>
          <a:p>
            <a:pPr marL="0" indent="0">
              <a:buNone/>
            </a:pPr>
            <a:r>
              <a:rPr lang="en-US" sz="3600" dirty="0">
                <a:ea typeface="Calibri" panose="020F0502020204030204"/>
                <a:cs typeface="Calibri" panose="020F0502020204030204"/>
              </a:rPr>
              <a:t>5.    Lifestyle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11014-4AC7-ED60-BE93-4222A3A27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852D97-AA70-BB06-2B77-D1F1AF74E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306" y="593427"/>
            <a:ext cx="2411730" cy="6680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AC71A1-C8D9-96C4-DCDF-81E3D0467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43" y="530702"/>
            <a:ext cx="2411730" cy="6680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07EB08-3B40-5D60-AAA6-8B4FB6A60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398" y="2121737"/>
            <a:ext cx="6521267" cy="360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463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660BE-6D7A-D712-14B5-69D2CFF5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 Peter’s - Delivery Only House-to-House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C732F5F-ECB2-E214-31F5-8F1B424C430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75655" y="1479941"/>
            <a:ext cx="3446960" cy="4960372"/>
          </a:xfr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547C895-DA66-95BF-E812-D7670D2BF8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59145" y="1394687"/>
            <a:ext cx="3571452" cy="5045626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C59CE1-26D1-5773-6711-F438311D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508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BA053-9F76-002A-17FB-DD251FCD1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St Peter’s Harborne and Christian Aid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B96A8-8809-82A9-0858-F10ED6917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05" y="1614195"/>
            <a:ext cx="109728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7000"/>
              </a:lnSpc>
              <a:buNone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addition to delivering envelopes, 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we’ve tried:</a:t>
            </a:r>
          </a:p>
          <a:p>
            <a:pPr marL="0" indent="0">
              <a:lnSpc>
                <a:spcPct val="107000"/>
              </a:lnSpc>
              <a:buNone/>
            </a:pPr>
            <a:endParaRPr lang="en-GB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Cashless Giving - Online giving &amp; QR codes</a:t>
            </a:r>
          </a:p>
          <a:p>
            <a:pPr>
              <a:lnSpc>
                <a:spcPct val="107000"/>
              </a:lnSpc>
            </a:pPr>
            <a:endParaRPr lang="en-GB" sz="9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Mention in prayers and preaching</a:t>
            </a:r>
          </a:p>
          <a:p>
            <a:pPr>
              <a:lnSpc>
                <a:spcPct val="107000"/>
              </a:lnSpc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 Church activity</a:t>
            </a:r>
          </a:p>
          <a:p>
            <a:pPr>
              <a:lnSpc>
                <a:spcPct val="107000"/>
              </a:lnSpc>
            </a:pP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Collection during the Service</a:t>
            </a:r>
          </a:p>
          <a:p>
            <a:pPr>
              <a:lnSpc>
                <a:spcPct val="107000"/>
              </a:lnSpc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Cake Sales</a:t>
            </a:r>
          </a:p>
          <a:p>
            <a:pPr>
              <a:lnSpc>
                <a:spcPct val="107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 Brekkie</a:t>
            </a:r>
          </a:p>
          <a:p>
            <a:pPr>
              <a:lnSpc>
                <a:spcPct val="107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Street Collection</a:t>
            </a:r>
          </a:p>
          <a:p>
            <a:pPr>
              <a:lnSpc>
                <a:spcPct val="107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 junior school collection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7425A-5413-741E-4989-67F8AED5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3419C8-79B3-2C7C-60B6-35CB3A792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342" y="1691717"/>
            <a:ext cx="5448491" cy="421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4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AEC1-9E92-9E76-E367-A70DCF74A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340" y="342108"/>
            <a:ext cx="10972800" cy="1143000"/>
          </a:xfrm>
        </p:spPr>
        <p:txBody>
          <a:bodyPr>
            <a:normAutofit/>
          </a:bodyPr>
          <a:lstStyle/>
          <a:p>
            <a:r>
              <a:rPr lang="en-GB" sz="6000" b="1" dirty="0"/>
              <a:t>Break Out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8C0BA-BFBA-5427-1F2C-C636A9A2B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478" y="1989929"/>
            <a:ext cx="10972800" cy="4525963"/>
          </a:xfrm>
        </p:spPr>
        <p:txBody>
          <a:bodyPr/>
          <a:lstStyle/>
          <a:p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what you have heard and seen, are there things you feel your Church could do this Christian Aid Week?</a:t>
            </a:r>
          </a:p>
          <a:p>
            <a:pPr marL="0" indent="0">
              <a:buNone/>
            </a:pP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further support would help you?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48478-C18F-A8DC-1274-5DF3399EE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4A8406-1CAC-DE9D-8CBB-275A6FA80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249" y="707055"/>
            <a:ext cx="2163519" cy="599269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1AE936AB-C9E3-93E5-0BD2-5AB13428E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45" y="407716"/>
            <a:ext cx="1602728" cy="90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446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AD645-7473-5FA9-A650-514D1856E7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356782"/>
            <a:ext cx="10363200" cy="1470025"/>
          </a:xfrm>
        </p:spPr>
        <p:txBody>
          <a:bodyPr>
            <a:normAutofit/>
          </a:bodyPr>
          <a:lstStyle/>
          <a:p>
            <a:r>
              <a:rPr lang="en-GB" sz="5400" b="1" dirty="0"/>
              <a:t>Questions and Discussion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480647-6C32-827C-DADE-BD10D5023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013460"/>
          </a:xfrm>
        </p:spPr>
        <p:txBody>
          <a:bodyPr>
            <a:normAutofit/>
          </a:bodyPr>
          <a:lstStyle/>
          <a:p>
            <a:r>
              <a:rPr lang="en-GB" sz="3600" b="1" dirty="0"/>
              <a:t>8.30 – 9.00 pm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F455F-6844-3B1C-49F9-19A7780A8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378B4-A24A-41F7-8A51-624FC3B55ED3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4AF188-BEB4-440A-C89B-841449FC91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17" y="423494"/>
            <a:ext cx="2602230" cy="14782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4B0253-F66F-1999-9073-87A01AA11A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085" y="4899660"/>
            <a:ext cx="2602230" cy="1478280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4FAA30BB-5389-45F1-3EB1-404A53859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53" y="5018446"/>
            <a:ext cx="2382494" cy="13379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7A6145-F65E-9350-E94E-18ADB49A17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857" y="480060"/>
            <a:ext cx="3246326" cy="89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92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164</Words>
  <Application>Microsoft Office PowerPoint</Application>
  <PresentationFormat>Widescreen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Office Theme</vt:lpstr>
      <vt:lpstr>Your Eco Church 2023</vt:lpstr>
      <vt:lpstr>Outline of session</vt:lpstr>
      <vt:lpstr>Eco Church Framework</vt:lpstr>
      <vt:lpstr>St Peter’s - Delivery Only House-to-House</vt:lpstr>
      <vt:lpstr>St Peter’s Harborne and Christian Aid Week</vt:lpstr>
      <vt:lpstr>Break Out Questions</vt:lpstr>
      <vt:lpstr>Questions and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Howl</dc:creator>
  <cp:lastModifiedBy>Daniel Wilson</cp:lastModifiedBy>
  <cp:revision>112</cp:revision>
  <dcterms:created xsi:type="dcterms:W3CDTF">2013-07-15T20:26:40Z</dcterms:created>
  <dcterms:modified xsi:type="dcterms:W3CDTF">2023-03-17T11:31:55Z</dcterms:modified>
</cp:coreProperties>
</file>