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28" r:id="rId2"/>
  </p:sldMasterIdLst>
  <p:notesMasterIdLst>
    <p:notesMasterId r:id="rId10"/>
  </p:notesMasterIdLst>
  <p:sldIdLst>
    <p:sldId id="266" r:id="rId3"/>
    <p:sldId id="259" r:id="rId4"/>
    <p:sldId id="262" r:id="rId5"/>
    <p:sldId id="261" r:id="rId6"/>
    <p:sldId id="258" r:id="rId7"/>
    <p:sldId id="263" r:id="rId8"/>
    <p:sldId id="260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51CC33-A02C-44B3-9ACD-3BA88406ED6D}" v="26" dt="2023-04-14T18:39:59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Holmes" userId="7e3d1517c4ea2a55" providerId="LiveId" clId="{8C51CC33-A02C-44B3-9ACD-3BA88406ED6D}"/>
    <pc:docChg chg="undo redo custSel modSld">
      <pc:chgData name="Heather Holmes" userId="7e3d1517c4ea2a55" providerId="LiveId" clId="{8C51CC33-A02C-44B3-9ACD-3BA88406ED6D}" dt="2023-04-14T18:44:44.793" v="245" actId="20577"/>
      <pc:docMkLst>
        <pc:docMk/>
      </pc:docMkLst>
      <pc:sldChg chg="addSp delSp modSp">
        <pc:chgData name="Heather Holmes" userId="7e3d1517c4ea2a55" providerId="LiveId" clId="{8C51CC33-A02C-44B3-9ACD-3BA88406ED6D}" dt="2023-04-14T18:39:56.099" v="135"/>
        <pc:sldMkLst>
          <pc:docMk/>
          <pc:sldMk cId="0" sldId="258"/>
        </pc:sldMkLst>
        <pc:picChg chg="add del mod">
          <ac:chgData name="Heather Holmes" userId="7e3d1517c4ea2a55" providerId="LiveId" clId="{8C51CC33-A02C-44B3-9ACD-3BA88406ED6D}" dt="2023-04-14T18:38:10.940" v="108"/>
          <ac:picMkLst>
            <pc:docMk/>
            <pc:sldMk cId="0" sldId="258"/>
            <ac:picMk id="4" creationId="{779E6293-BC14-5344-B30A-BBADEDE2E4BA}"/>
          </ac:picMkLst>
        </pc:picChg>
        <pc:picChg chg="add del mod">
          <ac:chgData name="Heather Holmes" userId="7e3d1517c4ea2a55" providerId="LiveId" clId="{8C51CC33-A02C-44B3-9ACD-3BA88406ED6D}" dt="2023-04-14T18:38:10.940" v="108"/>
          <ac:picMkLst>
            <pc:docMk/>
            <pc:sldMk cId="0" sldId="258"/>
            <ac:picMk id="5" creationId="{947E30FE-14F3-D952-BC91-530B02C9DD83}"/>
          </ac:picMkLst>
        </pc:picChg>
        <pc:picChg chg="add mod">
          <ac:chgData name="Heather Holmes" userId="7e3d1517c4ea2a55" providerId="LiveId" clId="{8C51CC33-A02C-44B3-9ACD-3BA88406ED6D}" dt="2023-04-14T18:39:56.099" v="135"/>
          <ac:picMkLst>
            <pc:docMk/>
            <pc:sldMk cId="0" sldId="258"/>
            <ac:picMk id="6" creationId="{2B44F6C1-6C5A-94CA-EA41-098901F99416}"/>
          </ac:picMkLst>
        </pc:picChg>
        <pc:picChg chg="add mod">
          <ac:chgData name="Heather Holmes" userId="7e3d1517c4ea2a55" providerId="LiveId" clId="{8C51CC33-A02C-44B3-9ACD-3BA88406ED6D}" dt="2023-04-14T18:39:56.099" v="135"/>
          <ac:picMkLst>
            <pc:docMk/>
            <pc:sldMk cId="0" sldId="258"/>
            <ac:picMk id="7" creationId="{BD0B9C96-3008-34E2-B682-0DA09D36B9B4}"/>
          </ac:picMkLst>
        </pc:picChg>
      </pc:sldChg>
      <pc:sldChg chg="addSp delSp modSp mod setBg">
        <pc:chgData name="Heather Holmes" userId="7e3d1517c4ea2a55" providerId="LiveId" clId="{8C51CC33-A02C-44B3-9ACD-3BA88406ED6D}" dt="2023-04-14T18:40:39.779" v="141" actId="26606"/>
        <pc:sldMkLst>
          <pc:docMk/>
          <pc:sldMk cId="0" sldId="259"/>
        </pc:sldMkLst>
        <pc:spChg chg="mod">
          <ac:chgData name="Heather Holmes" userId="7e3d1517c4ea2a55" providerId="LiveId" clId="{8C51CC33-A02C-44B3-9ACD-3BA88406ED6D}" dt="2023-04-14T18:40:39.779" v="141" actId="26606"/>
          <ac:spMkLst>
            <pc:docMk/>
            <pc:sldMk cId="0" sldId="259"/>
            <ac:spMk id="2" creationId="{68448072-B145-C592-44CF-5930F2B48692}"/>
          </ac:spMkLst>
        </pc:spChg>
        <pc:spChg chg="mod">
          <ac:chgData name="Heather Holmes" userId="7e3d1517c4ea2a55" providerId="LiveId" clId="{8C51CC33-A02C-44B3-9ACD-3BA88406ED6D}" dt="2023-04-14T18:40:39.779" v="141" actId="26606"/>
          <ac:spMkLst>
            <pc:docMk/>
            <pc:sldMk cId="0" sldId="259"/>
            <ac:spMk id="3" creationId="{C5BA461B-BCA1-3A60-4A88-9A1DD6389F2A}"/>
          </ac:spMkLst>
        </pc:spChg>
        <pc:spChg chg="add del">
          <ac:chgData name="Heather Holmes" userId="7e3d1517c4ea2a55" providerId="LiveId" clId="{8C51CC33-A02C-44B3-9ACD-3BA88406ED6D}" dt="2023-04-14T18:40:39.779" v="141" actId="26606"/>
          <ac:spMkLst>
            <pc:docMk/>
            <pc:sldMk cId="0" sldId="259"/>
            <ac:spMk id="12" creationId="{8B3A2D1A-45FC-4F95-B150-1C13EF2F6D09}"/>
          </ac:spMkLst>
        </pc:spChg>
        <pc:spChg chg="add del">
          <ac:chgData name="Heather Holmes" userId="7e3d1517c4ea2a55" providerId="LiveId" clId="{8C51CC33-A02C-44B3-9ACD-3BA88406ED6D}" dt="2023-04-14T18:40:39.779" v="141" actId="26606"/>
          <ac:spMkLst>
            <pc:docMk/>
            <pc:sldMk cId="0" sldId="259"/>
            <ac:spMk id="14" creationId="{F3768FD5-DD7A-43C7-8DEA-1F5DB3CB5B95}"/>
          </ac:spMkLst>
        </pc:spChg>
        <pc:picChg chg="add del mod">
          <ac:chgData name="Heather Holmes" userId="7e3d1517c4ea2a55" providerId="LiveId" clId="{8C51CC33-A02C-44B3-9ACD-3BA88406ED6D}" dt="2023-04-14T18:38:24.067" v="119"/>
          <ac:picMkLst>
            <pc:docMk/>
            <pc:sldMk cId="0" sldId="259"/>
            <ac:picMk id="4" creationId="{3A0FD959-4DC6-CDEB-D192-73053859DFBC}"/>
          </ac:picMkLst>
        </pc:picChg>
        <pc:picChg chg="add del mod">
          <ac:chgData name="Heather Holmes" userId="7e3d1517c4ea2a55" providerId="LiveId" clId="{8C51CC33-A02C-44B3-9ACD-3BA88406ED6D}" dt="2023-04-14T18:38:24.067" v="119"/>
          <ac:picMkLst>
            <pc:docMk/>
            <pc:sldMk cId="0" sldId="259"/>
            <ac:picMk id="5" creationId="{B98DB32F-966F-12C7-5C4C-B3AB808E5B81}"/>
          </ac:picMkLst>
        </pc:picChg>
        <pc:picChg chg="add mod">
          <ac:chgData name="Heather Holmes" userId="7e3d1517c4ea2a55" providerId="LiveId" clId="{8C51CC33-A02C-44B3-9ACD-3BA88406ED6D}" dt="2023-04-14T18:39:33.831" v="129" actId="14100"/>
          <ac:picMkLst>
            <pc:docMk/>
            <pc:sldMk cId="0" sldId="259"/>
            <ac:picMk id="6" creationId="{078032AD-707D-94CC-A4CB-4220482FA40A}"/>
          </ac:picMkLst>
        </pc:picChg>
        <pc:picChg chg="add mod ord">
          <ac:chgData name="Heather Holmes" userId="7e3d1517c4ea2a55" providerId="LiveId" clId="{8C51CC33-A02C-44B3-9ACD-3BA88406ED6D}" dt="2023-04-14T18:40:39.779" v="141" actId="26606"/>
          <ac:picMkLst>
            <pc:docMk/>
            <pc:sldMk cId="0" sldId="259"/>
            <ac:picMk id="7" creationId="{D6A98CE8-3F5B-0154-292F-1E33580F7456}"/>
          </ac:picMkLst>
        </pc:picChg>
      </pc:sldChg>
      <pc:sldChg chg="addSp delSp modSp mod">
        <pc:chgData name="Heather Holmes" userId="7e3d1517c4ea2a55" providerId="LiveId" clId="{8C51CC33-A02C-44B3-9ACD-3BA88406ED6D}" dt="2023-04-14T18:39:59.647" v="137"/>
        <pc:sldMkLst>
          <pc:docMk/>
          <pc:sldMk cId="0" sldId="260"/>
        </pc:sldMkLst>
        <pc:spChg chg="mod">
          <ac:chgData name="Heather Holmes" userId="7e3d1517c4ea2a55" providerId="LiveId" clId="{8C51CC33-A02C-44B3-9ACD-3BA88406ED6D}" dt="2023-04-14T18:38:29.008" v="121" actId="2711"/>
          <ac:spMkLst>
            <pc:docMk/>
            <pc:sldMk cId="0" sldId="260"/>
            <ac:spMk id="2" creationId="{31529FD0-E3EE-0A6E-36C1-2E87EC770FA8}"/>
          </ac:spMkLst>
        </pc:spChg>
        <pc:picChg chg="add del mod">
          <ac:chgData name="Heather Holmes" userId="7e3d1517c4ea2a55" providerId="LiveId" clId="{8C51CC33-A02C-44B3-9ACD-3BA88406ED6D}" dt="2023-04-14T18:38:10.358" v="106"/>
          <ac:picMkLst>
            <pc:docMk/>
            <pc:sldMk cId="0" sldId="260"/>
            <ac:picMk id="8" creationId="{708FA08C-9DE1-1213-DEA6-79C90EA84952}"/>
          </ac:picMkLst>
        </pc:picChg>
        <pc:picChg chg="add del mod">
          <ac:chgData name="Heather Holmes" userId="7e3d1517c4ea2a55" providerId="LiveId" clId="{8C51CC33-A02C-44B3-9ACD-3BA88406ED6D}" dt="2023-04-14T18:38:10.358" v="106"/>
          <ac:picMkLst>
            <pc:docMk/>
            <pc:sldMk cId="0" sldId="260"/>
            <ac:picMk id="9" creationId="{13A26B36-6051-2C37-AA79-49E447B1A514}"/>
          </ac:picMkLst>
        </pc:picChg>
        <pc:picChg chg="add mod">
          <ac:chgData name="Heather Holmes" userId="7e3d1517c4ea2a55" providerId="LiveId" clId="{8C51CC33-A02C-44B3-9ACD-3BA88406ED6D}" dt="2023-04-14T18:39:59.647" v="137"/>
          <ac:picMkLst>
            <pc:docMk/>
            <pc:sldMk cId="0" sldId="260"/>
            <ac:picMk id="10" creationId="{86CEDEC2-43D1-EDDD-3290-60E3A2ADECE7}"/>
          </ac:picMkLst>
        </pc:picChg>
        <pc:picChg chg="add mod">
          <ac:chgData name="Heather Holmes" userId="7e3d1517c4ea2a55" providerId="LiveId" clId="{8C51CC33-A02C-44B3-9ACD-3BA88406ED6D}" dt="2023-04-14T18:39:59.647" v="137"/>
          <ac:picMkLst>
            <pc:docMk/>
            <pc:sldMk cId="0" sldId="260"/>
            <ac:picMk id="11" creationId="{720774FD-2F85-F582-0089-A5236034BBED}"/>
          </ac:picMkLst>
        </pc:picChg>
      </pc:sldChg>
      <pc:sldChg chg="addSp delSp modSp">
        <pc:chgData name="Heather Holmes" userId="7e3d1517c4ea2a55" providerId="LiveId" clId="{8C51CC33-A02C-44B3-9ACD-3BA88406ED6D}" dt="2023-04-14T18:39:49.221" v="132"/>
        <pc:sldMkLst>
          <pc:docMk/>
          <pc:sldMk cId="0" sldId="261"/>
        </pc:sldMkLst>
        <pc:picChg chg="add del mod">
          <ac:chgData name="Heather Holmes" userId="7e3d1517c4ea2a55" providerId="LiveId" clId="{8C51CC33-A02C-44B3-9ACD-3BA88406ED6D}" dt="2023-04-14T18:38:22.347" v="117"/>
          <ac:picMkLst>
            <pc:docMk/>
            <pc:sldMk cId="0" sldId="261"/>
            <ac:picMk id="5" creationId="{6ED507B6-F404-00AF-C28B-9AD83E9DBBDD}"/>
          </ac:picMkLst>
        </pc:picChg>
        <pc:picChg chg="add del mod">
          <ac:chgData name="Heather Holmes" userId="7e3d1517c4ea2a55" providerId="LiveId" clId="{8C51CC33-A02C-44B3-9ACD-3BA88406ED6D}" dt="2023-04-14T18:38:22.347" v="117"/>
          <ac:picMkLst>
            <pc:docMk/>
            <pc:sldMk cId="0" sldId="261"/>
            <ac:picMk id="6" creationId="{1E288F34-6AC4-D92B-1051-A49859F242AD}"/>
          </ac:picMkLst>
        </pc:picChg>
        <pc:picChg chg="add mod">
          <ac:chgData name="Heather Holmes" userId="7e3d1517c4ea2a55" providerId="LiveId" clId="{8C51CC33-A02C-44B3-9ACD-3BA88406ED6D}" dt="2023-04-14T18:39:49.221" v="132"/>
          <ac:picMkLst>
            <pc:docMk/>
            <pc:sldMk cId="0" sldId="261"/>
            <ac:picMk id="7" creationId="{A5AC92C2-F934-A8EF-9868-A65BFA3A8B22}"/>
          </ac:picMkLst>
        </pc:picChg>
        <pc:picChg chg="add mod">
          <ac:chgData name="Heather Holmes" userId="7e3d1517c4ea2a55" providerId="LiveId" clId="{8C51CC33-A02C-44B3-9ACD-3BA88406ED6D}" dt="2023-04-14T18:39:49.221" v="132"/>
          <ac:picMkLst>
            <pc:docMk/>
            <pc:sldMk cId="0" sldId="261"/>
            <ac:picMk id="8" creationId="{4BFF79CE-D66C-804E-7148-B76922C8D68E}"/>
          </ac:picMkLst>
        </pc:picChg>
      </pc:sldChg>
      <pc:sldChg chg="addSp delSp modSp mod">
        <pc:chgData name="Heather Holmes" userId="7e3d1517c4ea2a55" providerId="LiveId" clId="{8C51CC33-A02C-44B3-9ACD-3BA88406ED6D}" dt="2023-04-14T18:40:07.961" v="138" actId="1076"/>
        <pc:sldMkLst>
          <pc:docMk/>
          <pc:sldMk cId="0" sldId="262"/>
        </pc:sldMkLst>
        <pc:picChg chg="mod">
          <ac:chgData name="Heather Holmes" userId="7e3d1517c4ea2a55" providerId="LiveId" clId="{8C51CC33-A02C-44B3-9ACD-3BA88406ED6D}" dt="2023-04-14T18:40:07.961" v="138" actId="1076"/>
          <ac:picMkLst>
            <pc:docMk/>
            <pc:sldMk cId="0" sldId="262"/>
            <ac:picMk id="3" creationId="{30FF0004-49C9-4542-EF2E-461AF7EF4335}"/>
          </ac:picMkLst>
        </pc:picChg>
        <pc:picChg chg="add del mod">
          <ac:chgData name="Heather Holmes" userId="7e3d1517c4ea2a55" providerId="LiveId" clId="{8C51CC33-A02C-44B3-9ACD-3BA88406ED6D}" dt="2023-04-14T18:38:22.695" v="118"/>
          <ac:picMkLst>
            <pc:docMk/>
            <pc:sldMk cId="0" sldId="262"/>
            <ac:picMk id="4" creationId="{AC868260-694E-F2DC-D849-62B0EB2C90A1}"/>
          </ac:picMkLst>
        </pc:picChg>
        <pc:picChg chg="add del mod">
          <ac:chgData name="Heather Holmes" userId="7e3d1517c4ea2a55" providerId="LiveId" clId="{8C51CC33-A02C-44B3-9ACD-3BA88406ED6D}" dt="2023-04-14T18:38:22.695" v="118"/>
          <ac:picMkLst>
            <pc:docMk/>
            <pc:sldMk cId="0" sldId="262"/>
            <ac:picMk id="5" creationId="{3D8D50D1-7D02-9D1C-42DE-F199A5077055}"/>
          </ac:picMkLst>
        </pc:picChg>
        <pc:picChg chg="add mod">
          <ac:chgData name="Heather Holmes" userId="7e3d1517c4ea2a55" providerId="LiveId" clId="{8C51CC33-A02C-44B3-9ACD-3BA88406ED6D}" dt="2023-04-14T18:39:46.279" v="131"/>
          <ac:picMkLst>
            <pc:docMk/>
            <pc:sldMk cId="0" sldId="262"/>
            <ac:picMk id="6" creationId="{241739CB-5006-7A30-3CFD-0301FC59CA1B}"/>
          </ac:picMkLst>
        </pc:picChg>
        <pc:picChg chg="add mod">
          <ac:chgData name="Heather Holmes" userId="7e3d1517c4ea2a55" providerId="LiveId" clId="{8C51CC33-A02C-44B3-9ACD-3BA88406ED6D}" dt="2023-04-14T18:39:46.279" v="131"/>
          <ac:picMkLst>
            <pc:docMk/>
            <pc:sldMk cId="0" sldId="262"/>
            <ac:picMk id="7" creationId="{8EAA3138-EE38-6930-E1CF-14EFFC0E3C92}"/>
          </ac:picMkLst>
        </pc:picChg>
        <pc:picChg chg="add del mod">
          <ac:chgData name="Heather Holmes" userId="7e3d1517c4ea2a55" providerId="LiveId" clId="{8C51CC33-A02C-44B3-9ACD-3BA88406ED6D}" dt="2023-04-14T18:39:53.854" v="134"/>
          <ac:picMkLst>
            <pc:docMk/>
            <pc:sldMk cId="0" sldId="262"/>
            <ac:picMk id="8" creationId="{E5D52093-A743-E9A6-D40C-BC79F80AD22E}"/>
          </ac:picMkLst>
        </pc:picChg>
        <pc:picChg chg="add del mod">
          <ac:chgData name="Heather Holmes" userId="7e3d1517c4ea2a55" providerId="LiveId" clId="{8C51CC33-A02C-44B3-9ACD-3BA88406ED6D}" dt="2023-04-14T18:39:53.854" v="134"/>
          <ac:picMkLst>
            <pc:docMk/>
            <pc:sldMk cId="0" sldId="262"/>
            <ac:picMk id="9" creationId="{34484F4A-F2D4-F87B-3465-93A5A5FD8695}"/>
          </ac:picMkLst>
        </pc:picChg>
      </pc:sldChg>
      <pc:sldChg chg="addSp delSp modSp mod">
        <pc:chgData name="Heather Holmes" userId="7e3d1517c4ea2a55" providerId="LiveId" clId="{8C51CC33-A02C-44B3-9ACD-3BA88406ED6D}" dt="2023-04-14T18:44:44.793" v="245" actId="20577"/>
        <pc:sldMkLst>
          <pc:docMk/>
          <pc:sldMk cId="0" sldId="263"/>
        </pc:sldMkLst>
        <pc:spChg chg="mod">
          <ac:chgData name="Heather Holmes" userId="7e3d1517c4ea2a55" providerId="LiveId" clId="{8C51CC33-A02C-44B3-9ACD-3BA88406ED6D}" dt="2023-04-14T18:44:44.793" v="245" actId="20577"/>
          <ac:spMkLst>
            <pc:docMk/>
            <pc:sldMk cId="0" sldId="263"/>
            <ac:spMk id="2" creationId="{164EBD2F-545D-EF3C-3BBB-62666D89A31D}"/>
          </ac:spMkLst>
        </pc:spChg>
        <pc:spChg chg="mod">
          <ac:chgData name="Heather Holmes" userId="7e3d1517c4ea2a55" providerId="LiveId" clId="{8C51CC33-A02C-44B3-9ACD-3BA88406ED6D}" dt="2023-04-14T18:44:07.098" v="206" actId="20577"/>
          <ac:spMkLst>
            <pc:docMk/>
            <pc:sldMk cId="0" sldId="263"/>
            <ac:spMk id="3" creationId="{47524D69-F66C-A3E3-915C-0651CC77973F}"/>
          </ac:spMkLst>
        </pc:spChg>
        <pc:spChg chg="mod">
          <ac:chgData name="Heather Holmes" userId="7e3d1517c4ea2a55" providerId="LiveId" clId="{8C51CC33-A02C-44B3-9ACD-3BA88406ED6D}" dt="2023-04-14T18:44:11.008" v="208" actId="20577"/>
          <ac:spMkLst>
            <pc:docMk/>
            <pc:sldMk cId="0" sldId="263"/>
            <ac:spMk id="5" creationId="{69A9BA60-703A-4100-0D13-6225B697C69B}"/>
          </ac:spMkLst>
        </pc:spChg>
        <pc:picChg chg="mod">
          <ac:chgData name="Heather Holmes" userId="7e3d1517c4ea2a55" providerId="LiveId" clId="{8C51CC33-A02C-44B3-9ACD-3BA88406ED6D}" dt="2023-04-14T18:43:16.689" v="204" actId="14100"/>
          <ac:picMkLst>
            <pc:docMk/>
            <pc:sldMk cId="0" sldId="263"/>
            <ac:picMk id="4" creationId="{66C75121-F456-7B65-C96B-FAA4D1623E48}"/>
          </ac:picMkLst>
        </pc:picChg>
        <pc:picChg chg="mod">
          <ac:chgData name="Heather Holmes" userId="7e3d1517c4ea2a55" providerId="LiveId" clId="{8C51CC33-A02C-44B3-9ACD-3BA88406ED6D}" dt="2023-04-14T18:43:00.469" v="201" actId="14100"/>
          <ac:picMkLst>
            <pc:docMk/>
            <pc:sldMk cId="0" sldId="263"/>
            <ac:picMk id="6" creationId="{30AB4256-6EC7-9782-C315-A855DDDC67AC}"/>
          </ac:picMkLst>
        </pc:picChg>
        <pc:picChg chg="add del mod">
          <ac:chgData name="Heather Holmes" userId="7e3d1517c4ea2a55" providerId="LiveId" clId="{8C51CC33-A02C-44B3-9ACD-3BA88406ED6D}" dt="2023-04-14T18:38:10.626" v="107"/>
          <ac:picMkLst>
            <pc:docMk/>
            <pc:sldMk cId="0" sldId="263"/>
            <ac:picMk id="7" creationId="{0080CB0E-B617-CBCD-E631-B472B726F565}"/>
          </ac:picMkLst>
        </pc:picChg>
        <pc:picChg chg="add del mod">
          <ac:chgData name="Heather Holmes" userId="7e3d1517c4ea2a55" providerId="LiveId" clId="{8C51CC33-A02C-44B3-9ACD-3BA88406ED6D}" dt="2023-04-14T18:38:10.626" v="107"/>
          <ac:picMkLst>
            <pc:docMk/>
            <pc:sldMk cId="0" sldId="263"/>
            <ac:picMk id="8" creationId="{74858928-B29C-51CC-CA79-C27469B36B9E}"/>
          </ac:picMkLst>
        </pc:picChg>
        <pc:picChg chg="add mod">
          <ac:chgData name="Heather Holmes" userId="7e3d1517c4ea2a55" providerId="LiveId" clId="{8C51CC33-A02C-44B3-9ACD-3BA88406ED6D}" dt="2023-04-14T18:39:57.721" v="136"/>
          <ac:picMkLst>
            <pc:docMk/>
            <pc:sldMk cId="0" sldId="263"/>
            <ac:picMk id="9" creationId="{D5CF7CC2-C4CA-FA4A-DFC2-7E26A211DF90}"/>
          </ac:picMkLst>
        </pc:picChg>
        <pc:picChg chg="add mod">
          <ac:chgData name="Heather Holmes" userId="7e3d1517c4ea2a55" providerId="LiveId" clId="{8C51CC33-A02C-44B3-9ACD-3BA88406ED6D}" dt="2023-04-14T18:39:57.721" v="136"/>
          <ac:picMkLst>
            <pc:docMk/>
            <pc:sldMk cId="0" sldId="263"/>
            <ac:picMk id="10" creationId="{FB305CE5-0EE1-DAEA-EFF7-40FCD0917C01}"/>
          </ac:picMkLst>
        </pc:picChg>
      </pc:sldChg>
      <pc:sldChg chg="addSp delSp modSp mod setBg">
        <pc:chgData name="Heather Holmes" userId="7e3d1517c4ea2a55" providerId="LiveId" clId="{8C51CC33-A02C-44B3-9ACD-3BA88406ED6D}" dt="2023-04-14T18:39:03.402" v="123" actId="26606"/>
        <pc:sldMkLst>
          <pc:docMk/>
          <pc:sldMk cId="1972782442" sldId="266"/>
        </pc:sldMkLst>
        <pc:spChg chg="mod">
          <ac:chgData name="Heather Holmes" userId="7e3d1517c4ea2a55" providerId="LiveId" clId="{8C51CC33-A02C-44B3-9ACD-3BA88406ED6D}" dt="2023-04-14T18:39:03.402" v="123" actId="26606"/>
          <ac:spMkLst>
            <pc:docMk/>
            <pc:sldMk cId="1972782442" sldId="266"/>
            <ac:spMk id="2" creationId="{E89997CB-0A1C-A99A-3F02-7BD4BAC996A3}"/>
          </ac:spMkLst>
        </pc:spChg>
        <pc:spChg chg="mod">
          <ac:chgData name="Heather Holmes" userId="7e3d1517c4ea2a55" providerId="LiveId" clId="{8C51CC33-A02C-44B3-9ACD-3BA88406ED6D}" dt="2023-04-14T18:39:03.402" v="123" actId="26606"/>
          <ac:spMkLst>
            <pc:docMk/>
            <pc:sldMk cId="1972782442" sldId="266"/>
            <ac:spMk id="3" creationId="{BA9DD795-E262-30F9-71DD-7CC583DBAFFD}"/>
          </ac:spMkLst>
        </pc:spChg>
        <pc:spChg chg="mod ord">
          <ac:chgData name="Heather Holmes" userId="7e3d1517c4ea2a55" providerId="LiveId" clId="{8C51CC33-A02C-44B3-9ACD-3BA88406ED6D}" dt="2023-04-14T18:39:03.402" v="123" actId="26606"/>
          <ac:spMkLst>
            <pc:docMk/>
            <pc:sldMk cId="1972782442" sldId="266"/>
            <ac:spMk id="4" creationId="{84E74873-C2C0-E722-767A-47232313B312}"/>
          </ac:spMkLst>
        </pc:spChg>
        <pc:spChg chg="add del">
          <ac:chgData name="Heather Holmes" userId="7e3d1517c4ea2a55" providerId="LiveId" clId="{8C51CC33-A02C-44B3-9ACD-3BA88406ED6D}" dt="2023-04-14T18:39:03.402" v="123" actId="26606"/>
          <ac:spMkLst>
            <pc:docMk/>
            <pc:sldMk cId="1972782442" sldId="266"/>
            <ac:spMk id="14" creationId="{7ADD6C35-4B10-4BFC-BAD6-56B49A790F4B}"/>
          </ac:spMkLst>
        </pc:spChg>
        <pc:grpChg chg="add del">
          <ac:chgData name="Heather Holmes" userId="7e3d1517c4ea2a55" providerId="LiveId" clId="{8C51CC33-A02C-44B3-9ACD-3BA88406ED6D}" dt="2023-04-14T18:39:03.402" v="123" actId="26606"/>
          <ac:grpSpMkLst>
            <pc:docMk/>
            <pc:sldMk cId="1972782442" sldId="266"/>
            <ac:grpSpMk id="16" creationId="{32AFDD1C-2418-460A-B0D3-EEF55EC823F5}"/>
          </ac:grpSpMkLst>
        </pc:grpChg>
        <pc:grpChg chg="add del">
          <ac:chgData name="Heather Holmes" userId="7e3d1517c4ea2a55" providerId="LiveId" clId="{8C51CC33-A02C-44B3-9ACD-3BA88406ED6D}" dt="2023-04-14T18:39:03.402" v="123" actId="26606"/>
          <ac:grpSpMkLst>
            <pc:docMk/>
            <pc:sldMk cId="1972782442" sldId="266"/>
            <ac:grpSpMk id="22" creationId="{61D22245-3D67-419C-A6B5-DD0EB0D83990}"/>
          </ac:grpSpMkLst>
        </pc:grpChg>
        <pc:picChg chg="add del mod ord">
          <ac:chgData name="Heather Holmes" userId="7e3d1517c4ea2a55" providerId="LiveId" clId="{8C51CC33-A02C-44B3-9ACD-3BA88406ED6D}" dt="2023-04-14T18:39:03.402" v="123" actId="26606"/>
          <ac:picMkLst>
            <pc:docMk/>
            <pc:sldMk cId="1972782442" sldId="266"/>
            <ac:picMk id="6" creationId="{22A2082A-B039-0A47-A62D-A9754AE10580}"/>
          </ac:picMkLst>
        </pc:picChg>
        <pc:picChg chg="del">
          <ac:chgData name="Heather Holmes" userId="7e3d1517c4ea2a55" providerId="LiveId" clId="{8C51CC33-A02C-44B3-9ACD-3BA88406ED6D}" dt="2023-04-14T18:34:29.127" v="0" actId="478"/>
          <ac:picMkLst>
            <pc:docMk/>
            <pc:sldMk cId="1972782442" sldId="266"/>
            <ac:picMk id="8" creationId="{64998C8B-B2F9-17E9-6A27-D3290B60390D}"/>
          </ac:picMkLst>
        </pc:picChg>
        <pc:picChg chg="add del mod">
          <ac:chgData name="Heather Holmes" userId="7e3d1517c4ea2a55" providerId="LiveId" clId="{8C51CC33-A02C-44B3-9ACD-3BA88406ED6D}" dt="2023-04-14T18:39:03.402" v="123" actId="26606"/>
          <ac:picMkLst>
            <pc:docMk/>
            <pc:sldMk cId="1972782442" sldId="266"/>
            <ac:picMk id="9" creationId="{13269344-16DD-6A5D-7E0F-A1E62F6C2A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2F031-2F19-4518-9B85-CF5ABB5D349F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C14D5-7152-44C6-A7D0-1BB38FAA2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44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96DA7D-DB48-D3A0-9BB6-DE5ABD988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5EE60-0DF5-AF54-3247-C1103F860E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A23CA-FA57-7CFB-044F-48A2A60E34D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DA04192-9AA4-4F46-AC59-54212A32037F}" type="slidenum">
              <a:t>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8937-33F5-40DC-905A-794A3B762805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41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265A-6FF4-4909-853B-95CE51A04948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49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7064-C60A-4377-BB60-3195F5C70A8D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063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9D56-5EF2-43F0-9910-047340DE8C50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06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9A368-C86D-44AD-915B-6DBBD34D9823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10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5D1-1939-48D6-83C5-ADBB4CA23492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69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9618-90C7-46C4-9E0A-E08E6D7B4A14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377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90F1-3D87-4E70-AEE7-ADD836E8868B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86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65CBD-095F-43E7-B522-104A2E05F46A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14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4708A-4981-48CA-873F-1F2D6F5585B0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32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FCFA-0C9C-453F-B646-DA221A810B0A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5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B3675-283A-437F-A864-02F3AB891CC3}" type="datetime1">
              <a:rPr lang="en-GB" smtClean="0"/>
              <a:pPr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0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@churchcare5432/featured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997CB-0A1C-A99A-3F02-7BD4BAC996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Warm Churches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DD795-E262-30F9-71DD-7CC583DBA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16022"/>
            <a:ext cx="8534400" cy="1922778"/>
          </a:xfrm>
        </p:spPr>
        <p:txBody>
          <a:bodyPr>
            <a:normAutofit/>
          </a:bodyPr>
          <a:lstStyle/>
          <a:p>
            <a:r>
              <a:rPr lang="en-GB" sz="5400" b="1">
                <a:solidFill>
                  <a:srgbClr val="00B050"/>
                </a:solidFill>
              </a:rPr>
              <a:t>Danger – Opportunity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74873-C2C0-E722-767A-47232313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2082A-B039-0A47-A62D-A9754AE1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" y="423494"/>
            <a:ext cx="2602230" cy="1478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269344-16DD-6A5D-7E0F-A1E62F6C2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670" y="711233"/>
            <a:ext cx="2411730" cy="66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8072-B145-C592-44CF-5930F2B486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b="1">
                <a:solidFill>
                  <a:srgbClr val="FF0000"/>
                </a:solidFill>
              </a:rPr>
              <a:t>Warm Churches : Danger- Opportunity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A461B-BCA1-3A60-4A88-9A1DD6389F2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70000"/>
              </a:lnSpc>
              <a:buNone/>
            </a:pPr>
            <a:r>
              <a:rPr lang="en-GB" sz="4400" b="1"/>
              <a:t>Support Network </a:t>
            </a:r>
          </a:p>
          <a:p>
            <a:pPr lvl="0">
              <a:lnSpc>
                <a:spcPct val="70000"/>
              </a:lnSpc>
            </a:pPr>
            <a:r>
              <a:rPr lang="en-GB" sz="4100"/>
              <a:t>Deanery Environmental Champions (DEC)</a:t>
            </a:r>
          </a:p>
          <a:p>
            <a:pPr lvl="0">
              <a:lnSpc>
                <a:spcPct val="70000"/>
              </a:lnSpc>
            </a:pPr>
            <a:r>
              <a:rPr lang="en-GB" sz="4100"/>
              <a:t>Parish Environmental Contacts (PEC)</a:t>
            </a:r>
          </a:p>
          <a:p>
            <a:pPr lvl="0">
              <a:lnSpc>
                <a:spcPct val="70000"/>
              </a:lnSpc>
            </a:pPr>
            <a:r>
              <a:rPr lang="en-GB" sz="4100"/>
              <a:t>Property Team</a:t>
            </a:r>
          </a:p>
          <a:p>
            <a:pPr lvl="0">
              <a:lnSpc>
                <a:spcPct val="70000"/>
              </a:lnSpc>
            </a:pPr>
            <a:r>
              <a:rPr lang="en-GB" sz="4100"/>
              <a:t>National Environmental Programme </a:t>
            </a:r>
          </a:p>
          <a:p>
            <a:pPr lvl="0">
              <a:lnSpc>
                <a:spcPct val="70000"/>
              </a:lnSpc>
            </a:pPr>
            <a:r>
              <a:rPr lang="en-GB" sz="3000"/>
              <a:t>Zoom- watch replays on You Tube channel ChurchCare   @churchcare5432 - now72 videos covering every topic towards Net Zero- for a particular topics ask DEC or BACA member.</a:t>
            </a:r>
          </a:p>
          <a:p>
            <a:pPr lvl="0">
              <a:lnSpc>
                <a:spcPct val="70000"/>
              </a:lnSpc>
            </a:pPr>
            <a:endParaRPr lang="en-GB" sz="4100"/>
          </a:p>
          <a:p>
            <a:pPr lvl="0">
              <a:lnSpc>
                <a:spcPct val="70000"/>
              </a:lnSpc>
            </a:pPr>
            <a:endParaRPr lang="en-GB" sz="2600"/>
          </a:p>
          <a:p>
            <a:pPr lvl="0">
              <a:lnSpc>
                <a:spcPct val="70000"/>
              </a:lnSpc>
            </a:pPr>
            <a:endParaRPr lang="en-GB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032AD-707D-94CC-A4CB-4220482FA4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A98CE8-3F5B-0154-292F-1E33580F7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4178C-D32C-F43D-A01F-400DF9172E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147483"/>
            <a:ext cx="10515600" cy="1543205"/>
          </a:xfrm>
        </p:spPr>
        <p:txBody>
          <a:bodyPr>
            <a:normAutofit fontScale="90000"/>
          </a:bodyPr>
          <a:lstStyle/>
          <a:p>
            <a:pPr lvl="0"/>
            <a:br>
              <a:rPr lang="en-GB" sz="3200">
                <a:solidFill>
                  <a:srgbClr val="606060"/>
                </a:solidFill>
                <a:latin typeface="Roboto" pitchFamily="2"/>
              </a:rPr>
            </a:br>
            <a:r>
              <a:rPr lang="en-GB" sz="3200">
                <a:hlinkClick r:id="rId2"/>
              </a:rPr>
              <a:t>72 church care videos - press to view</a:t>
            </a:r>
            <a:r>
              <a:rPr lang="en-GB" sz="3200"/>
              <a:t> </a:t>
            </a:r>
            <a:r>
              <a:rPr lang="en-GB" sz="1300"/>
              <a:t>click control &amp; left click together</a:t>
            </a:r>
            <a:br>
              <a:rPr lang="en-GB" sz="3200">
                <a:solidFill>
                  <a:srgbClr val="606060"/>
                </a:solidFill>
                <a:latin typeface="Roboto" pitchFamily="2"/>
              </a:rPr>
            </a:br>
            <a:endParaRPr lang="en-GB" sz="3200"/>
          </a:p>
        </p:txBody>
      </p:sp>
      <p:pic>
        <p:nvPicPr>
          <p:cNvPr id="3" name="Content Placeholder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0FF0004-49C9-4542-EF2E-461AF7EF4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9595" y="1390017"/>
            <a:ext cx="7735714" cy="435133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1739CB-5006-7A30-3CFD-0301FC59CA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AA3138-EE38-6930-E1CF-14EFFC0E3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0FD68708-99DE-580B-638F-AA2C8D52CD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196641"/>
            <a:ext cx="10515600" cy="1524003"/>
          </a:xfrm>
        </p:spPr>
        <p:txBody>
          <a:bodyPr>
            <a:normAutofit fontScale="90000"/>
          </a:bodyPr>
          <a:lstStyle/>
          <a:p>
            <a:pPr lvl="0"/>
            <a:r>
              <a:rPr lang="en-GB" sz="3200" b="1"/>
              <a:t>Reduce Energy Use </a:t>
            </a:r>
            <a:br>
              <a:rPr lang="en-GB" sz="3200" b="1"/>
            </a:br>
            <a:r>
              <a:rPr lang="en-GB" sz="3200" b="1"/>
              <a:t>Barnt Green &amp; Cofton Hackett </a:t>
            </a:r>
            <a:br>
              <a:rPr lang="en-GB" sz="3200" b="1"/>
            </a:br>
            <a:r>
              <a:rPr lang="en-GB" sz="3200" b="1"/>
              <a:t> </a:t>
            </a:r>
            <a:r>
              <a:rPr lang="en-GB" sz="2900"/>
              <a:t>Mike Powell PEC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C1A04C5-37EE-C4EF-4779-B5AAD50C424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70000"/>
              </a:lnSpc>
            </a:pPr>
            <a:r>
              <a:rPr lang="en-GB"/>
              <a:t>How do we know if the actions we take to reduce energy use are effective?</a:t>
            </a:r>
          </a:p>
          <a:p>
            <a:pPr lvl="0">
              <a:lnSpc>
                <a:spcPct val="70000"/>
              </a:lnSpc>
            </a:pPr>
            <a:r>
              <a:rPr lang="en-GB"/>
              <a:t>Mike along with their church Green Group took regular monthly meter readings.</a:t>
            </a:r>
          </a:p>
          <a:p>
            <a:pPr lvl="0">
              <a:lnSpc>
                <a:spcPct val="70000"/>
              </a:lnSpc>
            </a:pPr>
            <a:r>
              <a:rPr lang="en-GB"/>
              <a:t>Kept records and so they could see usage trends.</a:t>
            </a:r>
          </a:p>
          <a:p>
            <a:pPr lvl="0">
              <a:lnSpc>
                <a:spcPct val="70000"/>
              </a:lnSpc>
            </a:pPr>
            <a:r>
              <a:rPr lang="en-GB"/>
              <a:t>They were keen to understand their current energy usage before making any changes. </a:t>
            </a:r>
          </a:p>
          <a:p>
            <a:pPr lvl="0">
              <a:lnSpc>
                <a:spcPct val="70000"/>
              </a:lnSpc>
            </a:pPr>
            <a:endParaRPr lang="en-GB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46B2D8E6-8133-CAB2-0E5C-B589091F6FF3}"/>
              </a:ext>
            </a:extLst>
          </p:cNvPr>
          <p:cNvSpPr txBox="1">
            <a:spLocks noGrp="1"/>
          </p:cNvSpPr>
          <p:nvPr>
            <p:ph idx="2"/>
          </p:nvPr>
        </p:nvSpPr>
        <p:spPr/>
        <p:txBody>
          <a:bodyPr/>
          <a:lstStyle/>
          <a:p>
            <a:pPr lvl="0">
              <a:lnSpc>
                <a:spcPct val="70000"/>
              </a:lnSpc>
            </a:pPr>
            <a:r>
              <a:rPr lang="en-GB"/>
              <a:t>Any changes they made they could see the impact of those changes.</a:t>
            </a:r>
          </a:p>
          <a:p>
            <a:pPr lvl="0">
              <a:lnSpc>
                <a:spcPct val="70000"/>
              </a:lnSpc>
            </a:pPr>
            <a:r>
              <a:rPr lang="en-GB"/>
              <a:t>They tracked energy usage including impact of their new boiler, new boiler controls, installation of LED lighting.</a:t>
            </a:r>
          </a:p>
          <a:p>
            <a:pPr lvl="0">
              <a:lnSpc>
                <a:spcPct val="70000"/>
              </a:lnSpc>
            </a:pPr>
            <a:r>
              <a:rPr lang="en-GB"/>
              <a:t>Analysis of monthly usage was vital to see that nothing was going wrong- heating inadvertently left on, heating control failures, hot taps leaking. Etc.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AC92C2-F934-A8EF-9868-A65BFA3A8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FF79CE-D66C-804E-7148-B76922C8D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09A8B-12EA-4AD1-F019-ED504A685D8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b="1"/>
              <a:t>Shirley Parish Church hall retrofit/renovation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D0666-2228-B840-F7D3-66BD83CB604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en-GB" sz="2600" b="1"/>
              <a:t>Funding Veolia (£25.4K) Lottery Community Fund (£10K) + donations totalling £5K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1. Old boiler replacement with ceiling hung electric infra red radiant heating panels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2. Programmable heating zones to minimise fuel use /cost.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3. Upgrade of circuitry- modern distribution board.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4. LED lighting, plus emergency lighting &amp; timers for toilet lighting.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5. Insulation of loft &amp; cold East Wall.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6. Making good &amp; decoration.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GB" sz="2600"/>
              <a:t>For further information -kate_crocker@hotmail.com</a:t>
            </a:r>
          </a:p>
          <a:p>
            <a:pPr lvl="0">
              <a:lnSpc>
                <a:spcPct val="80000"/>
              </a:lnSpc>
            </a:pPr>
            <a:endParaRPr lang="en-GB" sz="2600"/>
          </a:p>
          <a:p>
            <a:pPr lvl="0">
              <a:lnSpc>
                <a:spcPct val="80000"/>
              </a:lnSpc>
            </a:pPr>
            <a:endParaRPr lang="en-GB" sz="2600"/>
          </a:p>
          <a:p>
            <a:pPr lvl="0">
              <a:lnSpc>
                <a:spcPct val="80000"/>
              </a:lnSpc>
            </a:pPr>
            <a:endParaRPr lang="en-GB" sz="2600"/>
          </a:p>
          <a:p>
            <a:pPr lvl="0">
              <a:lnSpc>
                <a:spcPct val="80000"/>
              </a:lnSpc>
            </a:pPr>
            <a:endParaRPr lang="en-GB" sz="2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44F6C1-6C5A-94CA-EA41-098901F99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0B9C96-3008-34E2-B682-0DA09D36B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BD2F-545D-EF3C-3BBB-62666D89A31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Shirley Church Hall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24D69-F66C-A3E3-915C-0651CC779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Before Insulation</a:t>
            </a:r>
          </a:p>
        </p:txBody>
      </p:sp>
      <p:pic>
        <p:nvPicPr>
          <p:cNvPr id="4" name="Content Placeholder 8" descr="A picture containing indoor, wall, ceiling, step&#10;&#10;Description automatically generated">
            <a:extLst>
              <a:ext uri="{FF2B5EF4-FFF2-40B4-BE49-F238E27FC236}">
                <a16:creationId xmlns:a16="http://schemas.microsoft.com/office/drawing/2014/main" id="{66C75121-F456-7B65-C96B-FAA4D1623E48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/>
          <a:stretch>
            <a:fillRect/>
          </a:stretch>
        </p:blipFill>
        <p:spPr>
          <a:xfrm rot="5400013">
            <a:off x="7931177" y="1772126"/>
            <a:ext cx="3224326" cy="455709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9BA60-703A-4100-0D13-6225B697C69B}"/>
              </a:ext>
            </a:extLst>
          </p:cNvPr>
          <p:cNvSpPr txBox="1"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dirty="0"/>
              <a:t>After Insulation</a:t>
            </a:r>
          </a:p>
        </p:txBody>
      </p:sp>
      <p:pic>
        <p:nvPicPr>
          <p:cNvPr id="6" name="Content Placeholder 6" descr="A picture containing indoor, wall, dirty, equipment&#10;&#10;Description automatically generated">
            <a:extLst>
              <a:ext uri="{FF2B5EF4-FFF2-40B4-BE49-F238E27FC236}">
                <a16:creationId xmlns:a16="http://schemas.microsoft.com/office/drawing/2014/main" id="{30AB4256-6EC7-9782-C315-A855DDDC67AC}"/>
              </a:ext>
            </a:extLst>
          </p:cNvPr>
          <p:cNvPicPr>
            <a:picLocks noGrp="1" noChangeAspect="1"/>
          </p:cNvPicPr>
          <p:nvPr>
            <p:ph idx="4"/>
          </p:nvPr>
        </p:nvPicPr>
        <p:blipFill>
          <a:blip r:embed="rId3"/>
          <a:srcRect/>
          <a:stretch>
            <a:fillRect/>
          </a:stretch>
        </p:blipFill>
        <p:spPr>
          <a:xfrm rot="5400013">
            <a:off x="1586232" y="1533409"/>
            <a:ext cx="3125700" cy="4935894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CF7CC2-C4CA-FA4A-DFC2-7E26A211D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305CE5-0EE1-DAEA-EFF7-40FCD0917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9FD0-E3EE-0A6E-36C1-2E87EC770F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245809"/>
            <a:ext cx="3932240" cy="1811590"/>
          </a:xfrm>
        </p:spPr>
        <p:txBody>
          <a:bodyPr>
            <a:normAutofit fontScale="90000"/>
          </a:bodyPr>
          <a:lstStyle/>
          <a:p>
            <a:pPr lvl="0"/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 Zero</a:t>
            </a:r>
            <a:b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 Michael’s </a:t>
            </a:r>
            <a:b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Baddeley Clinton </a:t>
            </a:r>
            <a:b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Grade 2 listed building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2F5BD-2819-FA8C-4013-FA5A3F44061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6611" y="2254041"/>
            <a:ext cx="3932240" cy="3232358"/>
          </a:xfrm>
        </p:spPr>
        <p:txBody>
          <a:bodyPr/>
          <a:lstStyle/>
          <a:p>
            <a:pPr marL="457200" lvl="0" indent="-457200">
              <a:buChar char="•"/>
            </a:pPr>
            <a:r>
              <a:rPr lang="en-GB" sz="2800" dirty="0"/>
              <a:t>Heating the People not the space</a:t>
            </a:r>
          </a:p>
          <a:p>
            <a:pPr lvl="0"/>
            <a:r>
              <a:rPr lang="en-GB" sz="2800" dirty="0"/>
              <a:t>      Electric Pew Heaters</a:t>
            </a:r>
          </a:p>
          <a:p>
            <a:pPr marL="457200" lvl="0" indent="-457200">
              <a:buChar char="•"/>
            </a:pPr>
            <a:r>
              <a:rPr lang="en-GB" sz="2800" dirty="0"/>
              <a:t>LED lighting</a:t>
            </a:r>
          </a:p>
          <a:p>
            <a:pPr marL="457200" lvl="0" indent="-457200">
              <a:buChar char="•"/>
            </a:pPr>
            <a:r>
              <a:rPr lang="en-GB" sz="2800" dirty="0"/>
              <a:t>Switching to a Green Electricity Provider</a:t>
            </a:r>
          </a:p>
        </p:txBody>
      </p:sp>
      <p:pic>
        <p:nvPicPr>
          <p:cNvPr id="5" name="Picture 6" descr="gallery image">
            <a:extLst>
              <a:ext uri="{FF2B5EF4-FFF2-40B4-BE49-F238E27FC236}">
                <a16:creationId xmlns:a16="http://schemas.microsoft.com/office/drawing/2014/main" id="{5CAA8C99-7EE3-94EE-E06E-566163A7E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80011" y="996952"/>
            <a:ext cx="6254907" cy="486409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CEDEC2-43D1-EDDD-3290-60E3A2ADEC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2833"/>
            <a:ext cx="1620416" cy="920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774FD-2F85-F582-0089-A5236034B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90" y="6006177"/>
            <a:ext cx="1916712" cy="5309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342</Words>
  <Application>Microsoft Office PowerPoint</Application>
  <PresentationFormat>Widescreen</PresentationFormat>
  <Paragraphs>40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office theme</vt:lpstr>
      <vt:lpstr>Office Theme</vt:lpstr>
      <vt:lpstr>Warm Churches</vt:lpstr>
      <vt:lpstr>Warm Churches : Danger- Opportunity</vt:lpstr>
      <vt:lpstr> 72 church care videos - press to view click control &amp; left click together </vt:lpstr>
      <vt:lpstr>Reduce Energy Use  Barnt Green &amp; Cofton Hackett   Mike Powell PEC</vt:lpstr>
      <vt:lpstr>Shirley Parish Church hall retrofit/renovation</vt:lpstr>
      <vt:lpstr>Shirley Church Hall</vt:lpstr>
      <vt:lpstr>Net Zero St Michael’s  Baddeley Clinton  Grade 2 listed building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Howl</dc:creator>
  <cp:lastModifiedBy>Daniel Wilson</cp:lastModifiedBy>
  <cp:revision>114</cp:revision>
  <dcterms:created xsi:type="dcterms:W3CDTF">2013-07-15T20:26:40Z</dcterms:created>
  <dcterms:modified xsi:type="dcterms:W3CDTF">2023-04-20T10:01:58Z</dcterms:modified>
</cp:coreProperties>
</file>