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EFDB-AA47-1D4D-E3A5-6E4F3C7A5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FB16F5-23CC-8931-C3D9-6A1F45804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85F9D-E590-9C9B-49D3-12D3B1415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241C4-0DC3-AA28-10EE-0FB6D66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39041-D610-6428-9E73-FA086C81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3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1861E-35F5-F6A9-D7E4-3F69DF6D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74953-9181-3C55-317C-F7C4D558F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E3850-8195-C57A-5263-CC7ADE7E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BBEE0-D925-82E5-1E3B-C2901C1F1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4473C-24B3-CCA4-78DA-D08E283F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6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6822-0436-A27A-0D02-6D91B6E8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DF0E7-1B06-98A6-D046-2BDCBB2C3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D8A82-244C-2001-0E7B-6AD1595CF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4FB02-E9F5-B278-9B8F-C44E3C39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17B49-A482-AC58-75CE-C99BE5F21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12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7A250-ACAE-BAD8-EEC3-43BD8DC9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4F65-A2C4-C72B-66B2-F4AC5DD9F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9085D-6293-8F74-E9AB-AB730157E5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4B144-8428-7088-6EA0-D89855E8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D0EB9-C6F2-2553-BB1F-E9F78B353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0D0FC-69EC-2762-31F2-2F68452C4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5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0696E-2B68-F8CB-A80E-4F4876145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3B663-79BF-A075-3EF2-C81002FB3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4FF3A-FDA7-9B0F-DD91-12CB6C4F4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B7326-8505-DD8D-D6C2-E295DB232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16D70-6547-A608-06B4-53916FD38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75E8DC-73E8-AE98-072C-50761885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F88B14-3C1E-8CAC-F13B-E579C5D6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5FFB5-4932-B4CE-42DC-76A8EA47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08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2F3E-93AF-13D5-D71B-3A4AC8CE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829F0-436F-25EA-7F2E-5B291C14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6F284-B20F-7919-2F6C-BB821F93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6DBFB0-1F2C-A735-581E-02927A11B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327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3CA3C-52B1-9B49-A817-1335D703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11D70-347C-D3AA-8B41-99B6C00A8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1EDB6-4F2E-BC28-51B6-6C83640D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667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C7203-9B5A-3C05-C2B3-0F8EE3DE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F9BD5-BA7D-9587-EA03-FC7BB1256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EB08C-6773-2143-E953-ED6D0B783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DA0DE-6635-9644-6151-9288BFD2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FCE25-3609-66FF-8DD5-64519B70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9C53D-CA65-5407-A24A-BC1789DCD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6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C69C-DCAE-871A-7033-737599A3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FB2A20-6E00-8AF6-85DE-F65CFAAFE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700AD-3957-7F14-4AA4-EBC1E91AA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3ECB2-F8DF-79D3-20AC-12ACC707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EAD58-829F-1A18-F036-ACF0FA06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E596D-DFB6-178C-89F9-9F5BA173F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563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E1B9-8065-ADA4-6CDA-3A46A7A6E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74B38-6E94-F44E-AEED-2829CF421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7C183-C59A-A501-115B-5D48C87AB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9F2BB-01BB-6A21-FDAA-F64EFA63F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E279B-085D-2E26-4812-BFE472E6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29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ADCF07-547B-353B-F95E-195C98D56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28ADA6-29F2-1601-0FB8-34ECA22FE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FCD52-A298-8A7F-585F-7EB13301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38146-AF38-BA01-3882-C736353A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14E5B-1734-9A97-2322-D4539FAD7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16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E3000-F9B3-C7CF-842D-8E65D507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59D69-1859-D30B-0A18-586705C58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E3B21-C055-046C-1771-952EC96EA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739A9-3F45-4123-9E75-1AB18B68F82E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37D71-7487-1ACC-3B9F-6C7639262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DF976-D863-208A-1A2E-75DC87AF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CE1-4A16-4799-9D8C-302DCB3D9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43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3D95B-C99A-DC1F-CAA8-AE9BB7972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044DC1-C027-3250-5376-2F17532ED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D34875-C01B-C050-E128-C01F9B694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8391" y="1013504"/>
            <a:ext cx="6508813" cy="4881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724DAF-010B-EF85-2059-A24A11C11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1" y="1122363"/>
            <a:ext cx="5407229" cy="40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8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3D50F2-0F99-3653-B3FB-ECFA21B9B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434" y="1389412"/>
            <a:ext cx="5559632" cy="41697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A12F55-D50F-1B88-6BC2-A79CDE287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24" y="409845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52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6CE90F-3153-4B9D-04BA-C7C91D4ED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85289" y="990600"/>
            <a:ext cx="6502400" cy="487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973DAC-B75D-8471-E720-4AA2E84F0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36737" y="990600"/>
            <a:ext cx="6502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1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EDB63-90C4-AC0E-EB6A-3C91C9DC7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07" y="175160"/>
            <a:ext cx="5213268" cy="3909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364648-82C7-A6D3-8B18-5CF0E043F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722" y="1476499"/>
            <a:ext cx="6494483" cy="487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132FC0-4590-5407-B803-17A923D6C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1" y="201881"/>
            <a:ext cx="5561610" cy="4171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F1A688-BCFC-A727-7DCE-372C8CBA1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24" y="2101932"/>
            <a:ext cx="6207496" cy="46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0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B4627-9659-A1D3-F2B6-9885C08B8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2" y="337457"/>
            <a:ext cx="5091876" cy="3818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DA3B79-F0C1-CC1D-DCC8-95C90ACEA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623" y="1874322"/>
            <a:ext cx="6085444" cy="45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57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Egan</dc:creator>
  <cp:lastModifiedBy>Caroline Egan</cp:lastModifiedBy>
  <cp:revision>9</cp:revision>
  <dcterms:created xsi:type="dcterms:W3CDTF">2023-05-01T16:43:42Z</dcterms:created>
  <dcterms:modified xsi:type="dcterms:W3CDTF">2023-05-02T10:11:57Z</dcterms:modified>
</cp:coreProperties>
</file>